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611"/>
    <a:srgbClr val="CC3300"/>
    <a:srgbClr val="1F4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8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46133"/>
            <a:ext cx="5829300" cy="35018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82989"/>
            <a:ext cx="5143500" cy="242845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0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5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35517"/>
            <a:ext cx="1478756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35517"/>
            <a:ext cx="4350544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0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507618"/>
            <a:ext cx="5915025" cy="418401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731215"/>
            <a:ext cx="5915025" cy="220027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5519"/>
            <a:ext cx="591502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65706"/>
            <a:ext cx="2901255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74110"/>
            <a:ext cx="290125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65706"/>
            <a:ext cx="2915543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74110"/>
            <a:ext cx="291554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1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4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1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48226"/>
            <a:ext cx="3471863" cy="71479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7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48226"/>
            <a:ext cx="3471863" cy="714798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1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35519"/>
            <a:ext cx="591502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77584"/>
            <a:ext cx="591502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4D1C5-C2CF-4A6E-9372-0073211935E0}" type="datetimeFigureOut">
              <a:rPr lang="en-US" smtClean="0"/>
              <a:t>6/2/23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322649"/>
            <a:ext cx="231457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8682C-4EC7-4479-8A27-8F3EA303D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951C642-9AD0-4C36-B338-82B67B7F53D9}"/>
              </a:ext>
            </a:extLst>
          </p:cNvPr>
          <p:cNvSpPr/>
          <p:nvPr/>
        </p:nvSpPr>
        <p:spPr>
          <a:xfrm rot="21137023">
            <a:off x="1170706" y="1145247"/>
            <a:ext cx="4516583" cy="3165764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703569-81A4-4D02-A2D6-15D3C4B0C4BE}"/>
              </a:ext>
            </a:extLst>
          </p:cNvPr>
          <p:cNvSpPr/>
          <p:nvPr/>
        </p:nvSpPr>
        <p:spPr>
          <a:xfrm rot="20920045">
            <a:off x="518179" y="6114017"/>
            <a:ext cx="4689821" cy="3524039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0AC3A1-5278-4675-B1B7-9B734D4D325D}"/>
              </a:ext>
            </a:extLst>
          </p:cNvPr>
          <p:cNvSpPr/>
          <p:nvPr/>
        </p:nvSpPr>
        <p:spPr>
          <a:xfrm rot="21129945">
            <a:off x="1421447" y="1410351"/>
            <a:ext cx="3926633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200" b="1" dirty="0">
                <a:ln w="6600">
                  <a:solidFill>
                    <a:srgbClr val="FFC611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+mj-lt"/>
              </a:rPr>
              <a:t>Digital Night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F82B09-973B-4B70-B139-8616468A19AC}"/>
              </a:ext>
            </a:extLst>
          </p:cNvPr>
          <p:cNvSpPr/>
          <p:nvPr/>
        </p:nvSpPr>
        <p:spPr>
          <a:xfrm>
            <a:off x="505277" y="52184"/>
            <a:ext cx="584744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[</a:t>
            </a:r>
            <a:r>
              <a:rPr lang="en-US" sz="4500" b="1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Organization</a:t>
            </a:r>
            <a:r>
              <a:rPr lang="en-US" sz="45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] Presents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F2F4E46-58BC-4C86-9E90-FC8E5C924B9E}"/>
              </a:ext>
            </a:extLst>
          </p:cNvPr>
          <p:cNvSpPr/>
          <p:nvPr/>
        </p:nvSpPr>
        <p:spPr>
          <a:xfrm rot="791375">
            <a:off x="1545248" y="3719651"/>
            <a:ext cx="4655127" cy="3387435"/>
          </a:xfrm>
          <a:prstGeom prst="roundRect">
            <a:avLst/>
          </a:prstGeom>
          <a:solidFill>
            <a:srgbClr val="FFC6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CAC117-4CE6-4B74-8B2A-A881A3C69C08}"/>
              </a:ext>
            </a:extLst>
          </p:cNvPr>
          <p:cNvSpPr txBox="1"/>
          <p:nvPr/>
        </p:nvSpPr>
        <p:spPr>
          <a:xfrm rot="799441">
            <a:off x="1145818" y="5712140"/>
            <a:ext cx="4851463" cy="115416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30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/>
              </a:rPr>
              <a:t>2</a:t>
            </a:r>
            <a:r>
              <a:rPr lang="en-US" sz="23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/>
              </a:rPr>
              <a:t>5</a:t>
            </a:r>
            <a:r>
              <a:rPr lang="en-US" sz="230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% </a:t>
            </a:r>
            <a:r>
              <a:rPr lang="en-US" sz="2300" dirty="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of orders placed through the McDonald’s App </a:t>
            </a:r>
            <a:r>
              <a:rPr lang="en-US" sz="230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&amp; 10% </a:t>
            </a:r>
            <a:r>
              <a:rPr lang="en-US" sz="2300" dirty="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of </a:t>
            </a:r>
            <a:r>
              <a:rPr lang="en-US" sz="230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all sales </a:t>
            </a:r>
            <a:r>
              <a:rPr lang="en-US" sz="2300" dirty="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benefit your </a:t>
            </a:r>
            <a:r>
              <a:rPr lang="en-US" sz="23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/>
              </a:rPr>
              <a:t>organization</a:t>
            </a:r>
            <a:r>
              <a:rPr lang="en-US" sz="2300" dirty="0">
                <a:solidFill>
                  <a:schemeClr val="bg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!</a:t>
            </a:r>
            <a:endParaRPr lang="en-US" sz="2300" dirty="0">
              <a:solidFill>
                <a:schemeClr val="bg1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12A6FA-1DA5-4A12-993D-8DBC3889506D}"/>
              </a:ext>
            </a:extLst>
          </p:cNvPr>
          <p:cNvSpPr/>
          <p:nvPr/>
        </p:nvSpPr>
        <p:spPr>
          <a:xfrm rot="735771">
            <a:off x="3224067" y="3900643"/>
            <a:ext cx="1734129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0" cap="none" spc="0" dirty="0">
                <a:ln w="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[DATE]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09A5B-7207-4729-9CB1-428AD7B02BBB}"/>
              </a:ext>
            </a:extLst>
          </p:cNvPr>
          <p:cNvSpPr txBox="1"/>
          <p:nvPr/>
        </p:nvSpPr>
        <p:spPr>
          <a:xfrm rot="808328">
            <a:off x="2030475" y="4681455"/>
            <a:ext cx="39093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At [MCDONALD’S LOCATION] from [TIME] to [TIME]</a:t>
            </a:r>
          </a:p>
        </p:txBody>
      </p:sp>
      <p:pic>
        <p:nvPicPr>
          <p:cNvPr id="1032" name="Picture 8" descr="VestPstr_S161553_AppHolisticSvcs_277329_17_R0">
            <a:extLst>
              <a:ext uri="{FF2B5EF4-FFF2-40B4-BE49-F238E27FC236}">
                <a16:creationId xmlns:a16="http://schemas.microsoft.com/office/drawing/2014/main" id="{CCB6C074-569C-4DBB-B563-7D90E04DE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34" t="40555" r="13124" b="50859"/>
          <a:stretch/>
        </p:blipFill>
        <p:spPr bwMode="auto">
          <a:xfrm rot="20918438">
            <a:off x="2912910" y="7528310"/>
            <a:ext cx="1813050" cy="174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0FF25F0-CCB4-4868-8DC0-D79D5EAB74A6}"/>
              </a:ext>
            </a:extLst>
          </p:cNvPr>
          <p:cNvSpPr/>
          <p:nvPr/>
        </p:nvSpPr>
        <p:spPr>
          <a:xfrm rot="20899773">
            <a:off x="714088" y="7101385"/>
            <a:ext cx="22917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7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Don’t have the app? Scan the QR code to download!</a:t>
            </a:r>
            <a:endParaRPr lang="en-US" sz="2700" b="1" cap="none" spc="0" dirty="0">
              <a:ln w="6600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Star: 4 Points 19">
            <a:extLst>
              <a:ext uri="{FF2B5EF4-FFF2-40B4-BE49-F238E27FC236}">
                <a16:creationId xmlns:a16="http://schemas.microsoft.com/office/drawing/2014/main" id="{13D758CB-EEC5-4A40-A3D8-4673CB2EB819}"/>
              </a:ext>
            </a:extLst>
          </p:cNvPr>
          <p:cNvSpPr/>
          <p:nvPr/>
        </p:nvSpPr>
        <p:spPr>
          <a:xfrm>
            <a:off x="530452" y="1010300"/>
            <a:ext cx="934047" cy="1135248"/>
          </a:xfrm>
          <a:prstGeom prst="star4">
            <a:avLst/>
          </a:prstGeom>
          <a:solidFill>
            <a:srgbClr val="FFC611"/>
          </a:solidFill>
          <a:ln>
            <a:solidFill>
              <a:srgbClr val="FFC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96D6DD25-D0A5-433A-9874-C74D3957C01B}"/>
              </a:ext>
            </a:extLst>
          </p:cNvPr>
          <p:cNvSpPr/>
          <p:nvPr/>
        </p:nvSpPr>
        <p:spPr>
          <a:xfrm>
            <a:off x="5268357" y="3050957"/>
            <a:ext cx="934047" cy="1135248"/>
          </a:xfrm>
          <a:prstGeom prst="star4">
            <a:avLst/>
          </a:prstGeom>
          <a:solidFill>
            <a:srgbClr val="FFC611"/>
          </a:solidFill>
          <a:ln>
            <a:solidFill>
              <a:srgbClr val="FFC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4 Points 27">
            <a:extLst>
              <a:ext uri="{FF2B5EF4-FFF2-40B4-BE49-F238E27FC236}">
                <a16:creationId xmlns:a16="http://schemas.microsoft.com/office/drawing/2014/main" id="{0C5A7B47-8C55-4DD9-A900-76997664D2CD}"/>
              </a:ext>
            </a:extLst>
          </p:cNvPr>
          <p:cNvSpPr/>
          <p:nvPr/>
        </p:nvSpPr>
        <p:spPr>
          <a:xfrm>
            <a:off x="5684234" y="3794309"/>
            <a:ext cx="594032" cy="585411"/>
          </a:xfrm>
          <a:prstGeom prst="star4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logo, font, symbol, text&#10;&#10;Description automatically generated">
            <a:extLst>
              <a:ext uri="{FF2B5EF4-FFF2-40B4-BE49-F238E27FC236}">
                <a16:creationId xmlns:a16="http://schemas.microsoft.com/office/drawing/2014/main" id="{3F2C9407-1917-63EC-A498-E2C0040D1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449" y="9230292"/>
            <a:ext cx="1671221" cy="77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3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c1105a-6ca1-40c3-82c6-9ecc7b166958">
      <Terms xmlns="http://schemas.microsoft.com/office/infopath/2007/PartnerControls"/>
    </lcf76f155ced4ddcb4097134ff3c332f>
    <TaxCatchAll xmlns="014e9a22-8371-4a5b-91e3-5f80c87f85b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D6B77531F82D4DB3ED5A3AF60152D6" ma:contentTypeVersion="15" ma:contentTypeDescription="Create a new document." ma:contentTypeScope="" ma:versionID="d5fe70e3e51f21d7bc52978b3f5a2f2a">
  <xsd:schema xmlns:xsd="http://www.w3.org/2001/XMLSchema" xmlns:xs="http://www.w3.org/2001/XMLSchema" xmlns:p="http://schemas.microsoft.com/office/2006/metadata/properties" xmlns:ns2="44c1105a-6ca1-40c3-82c6-9ecc7b166958" xmlns:ns3="014e9a22-8371-4a5b-91e3-5f80c87f85bf" targetNamespace="http://schemas.microsoft.com/office/2006/metadata/properties" ma:root="true" ma:fieldsID="6cb7abe56d79da58bfeeb987124fff19" ns2:_="" ns3:_="">
    <xsd:import namespace="44c1105a-6ca1-40c3-82c6-9ecc7b166958"/>
    <xsd:import namespace="014e9a22-8371-4a5b-91e3-5f80c87f8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1105a-6ca1-40c3-82c6-9ecc7b166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6a257fb-28f5-49c4-92c3-d49665e8e1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e9a22-8371-4a5b-91e3-5f80c87f8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701808-1822-4ec3-b82f-99fcf75120ae}" ma:internalName="TaxCatchAll" ma:showField="CatchAllData" ma:web="014e9a22-8371-4a5b-91e3-5f80c87f85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076047-E809-46EA-8FD4-88AD32CFF129}">
  <ds:schemaRefs>
    <ds:schemaRef ds:uri="014e9a22-8371-4a5b-91e3-5f80c87f85bf"/>
    <ds:schemaRef ds:uri="44c1105a-6ca1-40c3-82c6-9ecc7b166958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FB402A0-2FE7-47E5-9987-7763E5083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c1105a-6ca1-40c3-82c6-9ecc7b166958"/>
    <ds:schemaRef ds:uri="014e9a22-8371-4a5b-91e3-5f80c87f8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4E00EB-5DC3-47B3-A614-0C890CF718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5984</TotalTime>
  <Words>53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Omnicom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Gianna Romano (Porter Novelli)</dc:creator>
  <cp:lastModifiedBy>Santiago Gil</cp:lastModifiedBy>
  <cp:revision>8</cp:revision>
  <dcterms:created xsi:type="dcterms:W3CDTF">2023-02-17T17:12:16Z</dcterms:created>
  <dcterms:modified xsi:type="dcterms:W3CDTF">2023-06-02T18:07:04Z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0x0101005ED6B77531F82D4DB3ED5A3AF60152D6</vt:lpwstr>
  </property>
  <property fmtid="{D5CDD505-2E9C-101B-9397-08002B2CF9AE}" pid="3" name="MediaServiceImageTags">
    <vt:lpwstr/>
  </property>
</Properties>
</file>